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6800"/>
    <a:srgbClr val="A80091"/>
    <a:srgbClr val="C62200"/>
    <a:srgbClr val="460A5F"/>
    <a:srgbClr val="5F2889"/>
    <a:srgbClr val="FFD400"/>
    <a:srgbClr val="FFD024"/>
    <a:srgbClr val="00194E"/>
    <a:srgbClr val="C741E6"/>
    <a:srgbClr val="1D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29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D09C75-6B75-8847-9F27-7D400A8D7C30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B353E2-ACCA-7945-9962-BC896C4E03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93001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99824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66178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099613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871795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4731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79534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322262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98084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7459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1378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6285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B353E2-ACCA-7945-9962-BC896C4E037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8837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B100C9-8660-2E41-A8E6-52085B7475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515FE5A-1531-1B45-AF33-12333B1BA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23B916A-1717-DA4C-AEE0-F37D0082B6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3A01E-4958-CC41-981D-C66805B21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9A095072-2279-384B-8BBE-FC9C5FF7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23316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D70372-3176-CF40-A20D-F85A89386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B3BF3253-C99F-FC48-A4D1-987206EB3F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E2118D-A3EF-1D48-9022-C40AF8616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84A309-CCE9-3E48-8CAB-E2F1D7257B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F049295-0B71-E34D-8A88-CD635656D5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0390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E175D4-F618-FD47-91DD-0455ECD438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>
            <a:extLst>
              <a:ext uri="{FF2B5EF4-FFF2-40B4-BE49-F238E27FC236}">
                <a16:creationId xmlns:a16="http://schemas.microsoft.com/office/drawing/2014/main" id="{3D58C603-313A-A040-8253-0CCA797A03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72FDCC7-CCAC-DC45-A069-C821003E5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279213-533E-8A47-B8B9-7CA9983E2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3DF806FA-B47E-CF4E-B3EA-9AE1ACF16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768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7BE644-B7B1-A642-AA0E-449EA1E1E5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4CAC7C4-FE90-DA4F-8E61-34D9A9B62B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54FFAE-511B-1C45-BAC6-569F3F319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E93C31D-C554-8D49-9B31-2C3318A6D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975C4A7-BBCC-D84D-B9C9-50D21E4A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76950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F5B61-1357-704A-9A06-56570056D9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C129B4-AC1E-5540-B6AC-F9BCE40492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0D4B8B-272C-164F-930C-6F430C413E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2F8706-24E9-8B42-BDB2-AF55D096C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71D4E0C9-EB0A-224F-A4BC-674F2D9233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28954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48B7C0-514C-B24B-85E6-2D06C417D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D26CB4-34FB-4C4D-9EDD-807ECC4247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67B821A-EB76-1A4C-9FDB-0F580AB512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5FCCC7F-1117-0B42-AFAE-C73B55BCF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46D9AB-728A-B746-B68F-A9392C30C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102D77E0-C279-5543-B8EC-2E4A940AA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88813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30E9B-54CA-1948-BF4F-97BFE9179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88F9EF0-0925-9E47-B044-BA402D1BC4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09472B9-4618-8D48-ADF1-BB0DA31798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A039CC8-F2CB-834E-B2D5-DB1B1BC6A5D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2AC5651-E86B-AE47-B35E-3FEBD6E7113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F84B99-186A-9447-A34D-B88D9C038C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078903B-C5CF-B44E-A58E-470EE5CE7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>
            <a:extLst>
              <a:ext uri="{FF2B5EF4-FFF2-40B4-BE49-F238E27FC236}">
                <a16:creationId xmlns:a16="http://schemas.microsoft.com/office/drawing/2014/main" id="{CA810045-77BB-624E-9E0F-512CB5E03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644723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82968-256E-164B-89E1-2250B43C81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791136-0732-9845-B9E5-9012541CDB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3EA52E6-4AE5-1440-A37B-F5902DEDD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>
            <a:extLst>
              <a:ext uri="{FF2B5EF4-FFF2-40B4-BE49-F238E27FC236}">
                <a16:creationId xmlns:a16="http://schemas.microsoft.com/office/drawing/2014/main" id="{AFCD9F88-28A1-8041-8B71-432951AE8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8543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FF34676-33CB-8C46-96C5-C74976EE4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34916D-3988-FB4D-8E8B-3BE185E5F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>
            <a:extLst>
              <a:ext uri="{FF2B5EF4-FFF2-40B4-BE49-F238E27FC236}">
                <a16:creationId xmlns:a16="http://schemas.microsoft.com/office/drawing/2014/main" id="{85E9C42D-BF63-7847-830A-401E771855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09636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53B268-50DC-B147-95B4-4D0ED7822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577BBF-676B-3C4F-B232-ACE6B364B6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E70AA99-CE28-F845-A977-99CCDD8301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7F9BEFF-3607-0C4C-A9DD-18A09AA89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AA1C2C3-7CC4-ED41-8A66-A458FDB6DB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5B83ACC5-7B05-9642-B615-16EC4E697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73324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3E83F-1AFB-D040-BD3C-6710BE491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C871D144-8F8E-DF40-B4CC-1F53D3AD9E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9941786-F1A7-0F47-A284-F2B4902BAB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BB791D-D19B-CA4A-9B5E-E8ABFBE1D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94FB09D-EE30-C24E-8544-D49924156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>
            <a:extLst>
              <a:ext uri="{FF2B5EF4-FFF2-40B4-BE49-F238E27FC236}">
                <a16:creationId xmlns:a16="http://schemas.microsoft.com/office/drawing/2014/main" id="{356010C4-E035-5A48-9650-A619372FD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569234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6FAE58A-B8A8-AD4E-92DD-7374A2475B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979B92-6BA5-1747-8224-788E4AF0BF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9C8374B-7F07-BF44-8AFE-B68A7105E7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35716-8114-0749-9FDD-E886E4DD11E9}" type="datetimeFigureOut">
              <a:rPr kumimoji="1" lang="zh-CN" altLang="en-US" smtClean="0"/>
              <a:t>2019/7/5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7C5823-6C73-6243-A50E-2F76713102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>
            <a:extLst>
              <a:ext uri="{FF2B5EF4-FFF2-40B4-BE49-F238E27FC236}">
                <a16:creationId xmlns:a16="http://schemas.microsoft.com/office/drawing/2014/main" id="{8C9A4D8E-A891-0D4B-AA6F-7A1D07977D2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A0F6B-9D9F-8A44-ACE7-BF32E5FE5B58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97486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emf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3.emf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.emf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emf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tiff"/><Relationship Id="rId4" Type="http://schemas.openxmlformats.org/officeDocument/2006/relationships/image" Target="../media/image4.emf"/><Relationship Id="rId9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.emf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3.emf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3.emf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g"/><Relationship Id="rId5" Type="http://schemas.openxmlformats.org/officeDocument/2006/relationships/image" Target="../media/image10.png"/><Relationship Id="rId4" Type="http://schemas.openxmlformats.org/officeDocument/2006/relationships/image" Target="../media/image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94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1BCDF63D-4691-0E4F-9CE4-05ADB70B18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2649" y="-1911351"/>
            <a:ext cx="8769351" cy="876935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80F4889B-548D-4D48-B35C-129493506311}"/>
              </a:ext>
            </a:extLst>
          </p:cNvPr>
          <p:cNvSpPr txBox="1"/>
          <p:nvPr/>
        </p:nvSpPr>
        <p:spPr>
          <a:xfrm>
            <a:off x="2493961" y="2578932"/>
            <a:ext cx="34353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72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作品集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664976CA-0E87-2946-B9A9-A34260373C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9051214">
            <a:off x="1081203" y="1659614"/>
            <a:ext cx="2825514" cy="2825514"/>
          </a:xfrm>
          <a:prstGeom prst="rect">
            <a:avLst/>
          </a:prstGeom>
        </p:spPr>
      </p:pic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A87787DC-9E69-2C45-B581-BAA3906B87E9}"/>
              </a:ext>
            </a:extLst>
          </p:cNvPr>
          <p:cNvCxnSpPr>
            <a:cxnSpLocks/>
          </p:cNvCxnSpPr>
          <p:nvPr/>
        </p:nvCxnSpPr>
        <p:spPr>
          <a:xfrm>
            <a:off x="2700338" y="3900487"/>
            <a:ext cx="3714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>
            <a:extLst>
              <a:ext uri="{FF2B5EF4-FFF2-40B4-BE49-F238E27FC236}">
                <a16:creationId xmlns:a16="http://schemas.microsoft.com/office/drawing/2014/main" id="{33824474-7450-6B40-995D-C6CE9BB7CE9B}"/>
              </a:ext>
            </a:extLst>
          </p:cNvPr>
          <p:cNvCxnSpPr>
            <a:cxnSpLocks/>
          </p:cNvCxnSpPr>
          <p:nvPr/>
        </p:nvCxnSpPr>
        <p:spPr>
          <a:xfrm>
            <a:off x="1565274" y="2432047"/>
            <a:ext cx="371475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CF0BFFDD-7A8F-A840-B05F-2BFBC243A09F}"/>
              </a:ext>
            </a:extLst>
          </p:cNvPr>
          <p:cNvSpPr txBox="1"/>
          <p:nvPr/>
        </p:nvSpPr>
        <p:spPr>
          <a:xfrm>
            <a:off x="279399" y="6134518"/>
            <a:ext cx="699293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说明：由于交接时绝大部分作品没有备份，用于展示的只是部分作品。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F881203-D874-1840-AC3D-351527C5C427}"/>
              </a:ext>
            </a:extLst>
          </p:cNvPr>
          <p:cNvSpPr txBox="1"/>
          <p:nvPr/>
        </p:nvSpPr>
        <p:spPr>
          <a:xfrm>
            <a:off x="2923632" y="1863708"/>
            <a:ext cx="14198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Design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EE1F558-6150-4848-B76E-2EFF3604DACA}"/>
              </a:ext>
            </a:extLst>
          </p:cNvPr>
          <p:cNvSpPr txBox="1"/>
          <p:nvPr/>
        </p:nvSpPr>
        <p:spPr>
          <a:xfrm>
            <a:off x="4265353" y="3893126"/>
            <a:ext cx="230028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W</a:t>
            </a:r>
            <a:r>
              <a:rPr kumimoji="1" lang="en-US" altLang="zh-Hans" sz="2800" dirty="0">
                <a:solidFill>
                  <a:schemeClr val="bg1"/>
                </a:solidFill>
              </a:rPr>
              <a:t>orks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C0ABD89-B5CB-D041-82A4-BEDCA1EBD644}"/>
              </a:ext>
            </a:extLst>
          </p:cNvPr>
          <p:cNvSpPr txBox="1"/>
          <p:nvPr/>
        </p:nvSpPr>
        <p:spPr>
          <a:xfrm rot="5400000">
            <a:off x="5004480" y="2759121"/>
            <a:ext cx="17434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54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2</a:t>
            </a:r>
            <a:r>
              <a:rPr kumimoji="1" lang="en-US" altLang="zh-Hans" sz="5400" dirty="0">
                <a:solidFill>
                  <a:schemeClr val="bg1"/>
                </a:solidFill>
                <a:latin typeface="Songti SC" panose="02010600040101010101" pitchFamily="2" charset="-122"/>
                <a:ea typeface="Songti SC" panose="02010600040101010101" pitchFamily="2" charset="-122"/>
              </a:rPr>
              <a:t>019</a:t>
            </a:r>
            <a:endParaRPr kumimoji="1" lang="zh-CN" altLang="en-US" sz="5400" dirty="0">
              <a:solidFill>
                <a:schemeClr val="bg1"/>
              </a:solidFill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30127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其他设计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Other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87" y="2041712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2689037" y="1991564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U</a:t>
            </a:r>
            <a:r>
              <a:rPr kumimoji="1" lang="en-US" altLang="zh-Hans" sz="2800" dirty="0">
                <a:solidFill>
                  <a:schemeClr val="bg1"/>
                </a:solidFill>
              </a:rPr>
              <a:t>I</a:t>
            </a:r>
            <a:r>
              <a:rPr kumimoji="1" lang="zh-CN" altLang="en-US" sz="2800" dirty="0">
                <a:solidFill>
                  <a:schemeClr val="bg1"/>
                </a:solidFill>
              </a:rPr>
              <a:t>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2689037" y="2519216"/>
            <a:ext cx="35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产品名称：</a:t>
            </a:r>
            <a:r>
              <a:rPr kumimoji="1" lang="en-US" altLang="zh-CN" dirty="0">
                <a:solidFill>
                  <a:schemeClr val="bg1"/>
                </a:solidFill>
              </a:rPr>
              <a:t>C</a:t>
            </a:r>
            <a:r>
              <a:rPr kumimoji="1" lang="en-US" altLang="zh-Hans" dirty="0">
                <a:solidFill>
                  <a:schemeClr val="bg1"/>
                </a:solidFill>
              </a:rPr>
              <a:t>URE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071387" y="2504934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2617484" y="2046987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48F9E50-5CBC-F64B-8A11-435C34352558}"/>
              </a:ext>
            </a:extLst>
          </p:cNvPr>
          <p:cNvSpPr txBox="1"/>
          <p:nvPr/>
        </p:nvSpPr>
        <p:spPr>
          <a:xfrm>
            <a:off x="4586098" y="2554615"/>
            <a:ext cx="64862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</a:rPr>
              <a:t>注：该产品非线上产品，仅是本人出于兴趣设计，此处展示为局部图。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DE897C-723F-914E-87B3-626CD5B04E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3703" y="3285327"/>
            <a:ext cx="1467934" cy="31785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936A123-09F3-6D4C-9762-B0E8654D4C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71652" y="3284205"/>
            <a:ext cx="1462503" cy="316680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7DEC994B-8092-0B47-96A9-3910CC6F7A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5277" y="3264224"/>
            <a:ext cx="1471730" cy="3186787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E82FBBC4-A4F0-D64D-932B-EF80DDB76D55}"/>
              </a:ext>
            </a:extLst>
          </p:cNvPr>
          <p:cNvSpPr txBox="1"/>
          <p:nvPr/>
        </p:nvSpPr>
        <p:spPr>
          <a:xfrm>
            <a:off x="8315383" y="3238782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1.</a:t>
            </a:r>
            <a:r>
              <a:rPr kumimoji="1" lang="zh-CN" altLang="en-US" sz="2800" dirty="0">
                <a:solidFill>
                  <a:schemeClr val="bg1"/>
                </a:solidFill>
              </a:rPr>
              <a:t>启动页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88F3A5-E00F-664C-BFA3-ADA506AECBE3}"/>
              </a:ext>
            </a:extLst>
          </p:cNvPr>
          <p:cNvSpPr txBox="1"/>
          <p:nvPr/>
        </p:nvSpPr>
        <p:spPr>
          <a:xfrm>
            <a:off x="8315382" y="407795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2.</a:t>
            </a:r>
            <a:r>
              <a:rPr kumimoji="1" lang="zh-CN" altLang="en-US" sz="2800" dirty="0">
                <a:solidFill>
                  <a:schemeClr val="bg1"/>
                </a:solidFill>
              </a:rPr>
              <a:t>注册页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A49712-BFEC-E141-B708-41BE07BA38CA}"/>
              </a:ext>
            </a:extLst>
          </p:cNvPr>
          <p:cNvSpPr txBox="1"/>
          <p:nvPr/>
        </p:nvSpPr>
        <p:spPr>
          <a:xfrm>
            <a:off x="8315382" y="494462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3.</a:t>
            </a:r>
            <a:r>
              <a:rPr kumimoji="1" lang="zh-CN" altLang="en-US" sz="2800" dirty="0">
                <a:solidFill>
                  <a:schemeClr val="bg1"/>
                </a:solidFill>
              </a:rPr>
              <a:t>登录页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6DFD45-A483-154F-9231-7170A46F628C}"/>
              </a:ext>
            </a:extLst>
          </p:cNvPr>
          <p:cNvSpPr txBox="1"/>
          <p:nvPr/>
        </p:nvSpPr>
        <p:spPr>
          <a:xfrm>
            <a:off x="3551730" y="296288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①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2BDCFB-F156-B34E-BAF5-FE07D435F7D8}"/>
              </a:ext>
            </a:extLst>
          </p:cNvPr>
          <p:cNvSpPr txBox="1"/>
          <p:nvPr/>
        </p:nvSpPr>
        <p:spPr>
          <a:xfrm>
            <a:off x="5551980" y="297717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②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5360F7-5123-C544-A292-1928C25E2B98}"/>
              </a:ext>
            </a:extLst>
          </p:cNvPr>
          <p:cNvSpPr txBox="1"/>
          <p:nvPr/>
        </p:nvSpPr>
        <p:spPr>
          <a:xfrm>
            <a:off x="7609380" y="2991460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③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F07FEE96-A8CB-F34A-81CA-7587559AA8CC}"/>
              </a:ext>
            </a:extLst>
          </p:cNvPr>
          <p:cNvSpPr/>
          <p:nvPr/>
        </p:nvSpPr>
        <p:spPr>
          <a:xfrm>
            <a:off x="10100201" y="3293223"/>
            <a:ext cx="1572658" cy="44291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B9BA05-5972-1B41-9BF1-658719B236AC}"/>
              </a:ext>
            </a:extLst>
          </p:cNvPr>
          <p:cNvSpPr txBox="1"/>
          <p:nvPr/>
        </p:nvSpPr>
        <p:spPr>
          <a:xfrm>
            <a:off x="10128777" y="3336365"/>
            <a:ext cx="1572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黄色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##FFFF00</a:t>
            </a:r>
            <a:endParaRPr kumimoji="1" lang="zh-CN" altLang="en-US" sz="1600" dirty="0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5294EF4-3424-D94F-A727-05EA1E830D04}"/>
              </a:ext>
            </a:extLst>
          </p:cNvPr>
          <p:cNvSpPr/>
          <p:nvPr/>
        </p:nvSpPr>
        <p:spPr>
          <a:xfrm>
            <a:off x="10114489" y="4121898"/>
            <a:ext cx="1572658" cy="442913"/>
          </a:xfrm>
          <a:prstGeom prst="roundRect">
            <a:avLst/>
          </a:prstGeom>
          <a:solidFill>
            <a:srgbClr val="FFD024"/>
          </a:solidFill>
          <a:ln>
            <a:solidFill>
              <a:srgbClr val="FFD4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25833E8-848D-D143-90E8-E21662D01066}"/>
              </a:ext>
            </a:extLst>
          </p:cNvPr>
          <p:cNvSpPr txBox="1"/>
          <p:nvPr/>
        </p:nvSpPr>
        <p:spPr>
          <a:xfrm>
            <a:off x="10128776" y="4178008"/>
            <a:ext cx="18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橙黄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##fecd51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487599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其他设计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Other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87" y="2041712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2689037" y="1991564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U</a:t>
            </a:r>
            <a:r>
              <a:rPr kumimoji="1" lang="en-US" altLang="zh-Hans" sz="2800" dirty="0">
                <a:solidFill>
                  <a:schemeClr val="bg1"/>
                </a:solidFill>
              </a:rPr>
              <a:t>I</a:t>
            </a:r>
            <a:r>
              <a:rPr kumimoji="1" lang="zh-CN" altLang="en-US" sz="2800" dirty="0">
                <a:solidFill>
                  <a:schemeClr val="bg1"/>
                </a:solidFill>
              </a:rPr>
              <a:t>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2689037" y="2519216"/>
            <a:ext cx="454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产品受众：熬夜、失眠、抑郁、压力人群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071387" y="2504934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2617484" y="2046987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82FBBC4-A4F0-D64D-932B-EF80DDB76D55}"/>
              </a:ext>
            </a:extLst>
          </p:cNvPr>
          <p:cNvSpPr txBox="1"/>
          <p:nvPr/>
        </p:nvSpPr>
        <p:spPr>
          <a:xfrm>
            <a:off x="8315383" y="3238782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1.</a:t>
            </a:r>
            <a:r>
              <a:rPr kumimoji="1" lang="zh-CN" altLang="en-US" sz="2800" dirty="0">
                <a:solidFill>
                  <a:schemeClr val="bg1"/>
                </a:solidFill>
              </a:rPr>
              <a:t>电台页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88F3A5-E00F-664C-BFA3-ADA506AECBE3}"/>
              </a:ext>
            </a:extLst>
          </p:cNvPr>
          <p:cNvSpPr txBox="1"/>
          <p:nvPr/>
        </p:nvSpPr>
        <p:spPr>
          <a:xfrm>
            <a:off x="8315382" y="407795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2.</a:t>
            </a:r>
            <a:r>
              <a:rPr kumimoji="1" lang="zh-CN" altLang="en-US" sz="2800" dirty="0">
                <a:solidFill>
                  <a:schemeClr val="bg1"/>
                </a:solidFill>
              </a:rPr>
              <a:t>节目页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A49712-BFEC-E141-B708-41BE07BA38CA}"/>
              </a:ext>
            </a:extLst>
          </p:cNvPr>
          <p:cNvSpPr txBox="1"/>
          <p:nvPr/>
        </p:nvSpPr>
        <p:spPr>
          <a:xfrm>
            <a:off x="8315382" y="494462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3.</a:t>
            </a:r>
            <a:r>
              <a:rPr kumimoji="1" lang="zh-CN" altLang="en-US" sz="2800" dirty="0">
                <a:solidFill>
                  <a:schemeClr val="bg1"/>
                </a:solidFill>
              </a:rPr>
              <a:t>播放页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6DFD45-A483-154F-9231-7170A46F628C}"/>
              </a:ext>
            </a:extLst>
          </p:cNvPr>
          <p:cNvSpPr txBox="1"/>
          <p:nvPr/>
        </p:nvSpPr>
        <p:spPr>
          <a:xfrm>
            <a:off x="3551730" y="296288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①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2BDCFB-F156-B34E-BAF5-FE07D435F7D8}"/>
              </a:ext>
            </a:extLst>
          </p:cNvPr>
          <p:cNvSpPr txBox="1"/>
          <p:nvPr/>
        </p:nvSpPr>
        <p:spPr>
          <a:xfrm>
            <a:off x="5551980" y="297717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②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5360F7-5123-C544-A292-1928C25E2B98}"/>
              </a:ext>
            </a:extLst>
          </p:cNvPr>
          <p:cNvSpPr txBox="1"/>
          <p:nvPr/>
        </p:nvSpPr>
        <p:spPr>
          <a:xfrm>
            <a:off x="7609380" y="2991460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③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F07FEE96-A8CB-F34A-81CA-7587559AA8CC}"/>
              </a:ext>
            </a:extLst>
          </p:cNvPr>
          <p:cNvSpPr/>
          <p:nvPr/>
        </p:nvSpPr>
        <p:spPr>
          <a:xfrm>
            <a:off x="10100201" y="3293223"/>
            <a:ext cx="1572658" cy="44291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B9BA05-5972-1B41-9BF1-658719B236AC}"/>
              </a:ext>
            </a:extLst>
          </p:cNvPr>
          <p:cNvSpPr txBox="1"/>
          <p:nvPr/>
        </p:nvSpPr>
        <p:spPr>
          <a:xfrm>
            <a:off x="10128777" y="3336365"/>
            <a:ext cx="1572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黄色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##FFFF00</a:t>
            </a:r>
            <a:endParaRPr kumimoji="1" lang="zh-CN" altLang="en-US" sz="1600" dirty="0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5294EF4-3424-D94F-A727-05EA1E830D04}"/>
              </a:ext>
            </a:extLst>
          </p:cNvPr>
          <p:cNvSpPr/>
          <p:nvPr/>
        </p:nvSpPr>
        <p:spPr>
          <a:xfrm>
            <a:off x="10114489" y="4121898"/>
            <a:ext cx="1572658" cy="442913"/>
          </a:xfrm>
          <a:prstGeom prst="roundRect">
            <a:avLst/>
          </a:prstGeom>
          <a:solidFill>
            <a:srgbClr val="460A5F"/>
          </a:solidFill>
          <a:ln>
            <a:solidFill>
              <a:srgbClr val="460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25833E8-848D-D143-90E8-E21662D01066}"/>
              </a:ext>
            </a:extLst>
          </p:cNvPr>
          <p:cNvSpPr txBox="1"/>
          <p:nvPr/>
        </p:nvSpPr>
        <p:spPr>
          <a:xfrm>
            <a:off x="10114489" y="4186432"/>
            <a:ext cx="18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深紫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##7f38b9</a:t>
            </a:r>
            <a:endParaRPr kumimoji="1" lang="zh-CN" altLang="en-US" sz="1600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A83899F-6833-EB42-8291-A91879EED1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07704" y="3307399"/>
            <a:ext cx="1431852" cy="3100436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1A51FA82-C374-2645-B95A-1955674DD8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7511" y="3307399"/>
            <a:ext cx="1431852" cy="3100436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5B88A5C-1AA7-3B4F-B0B8-9E0F382E6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467" y="3294100"/>
            <a:ext cx="1447839" cy="3135053"/>
          </a:xfrm>
          <a:prstGeom prst="rect">
            <a:avLst/>
          </a:prstGeom>
        </p:spPr>
      </p:pic>
      <p:sp>
        <p:nvSpPr>
          <p:cNvPr id="46" name="圆角矩形 45">
            <a:extLst>
              <a:ext uri="{FF2B5EF4-FFF2-40B4-BE49-F238E27FC236}">
                <a16:creationId xmlns:a16="http://schemas.microsoft.com/office/drawing/2014/main" id="{FE821204-71B8-1D4C-B56E-1DFA6D4D3341}"/>
              </a:ext>
            </a:extLst>
          </p:cNvPr>
          <p:cNvSpPr/>
          <p:nvPr/>
        </p:nvSpPr>
        <p:spPr>
          <a:xfrm>
            <a:off x="10114491" y="4964860"/>
            <a:ext cx="1572658" cy="442913"/>
          </a:xfrm>
          <a:prstGeom prst="roundRect">
            <a:avLst/>
          </a:prstGeom>
          <a:solidFill>
            <a:srgbClr val="C62200"/>
          </a:solidFill>
          <a:ln>
            <a:solidFill>
              <a:srgbClr val="C622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80CC6850-455C-C649-8DC3-AEBE05CFB06C}"/>
              </a:ext>
            </a:extLst>
          </p:cNvPr>
          <p:cNvSpPr txBox="1"/>
          <p:nvPr/>
        </p:nvSpPr>
        <p:spPr>
          <a:xfrm>
            <a:off x="10114489" y="5033864"/>
            <a:ext cx="18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暗红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##b83500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433278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其他设计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Other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1387" y="2041712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2689037" y="1991564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U</a:t>
            </a:r>
            <a:r>
              <a:rPr kumimoji="1" lang="en-US" altLang="zh-Hans" sz="2800" dirty="0">
                <a:solidFill>
                  <a:schemeClr val="bg1"/>
                </a:solidFill>
              </a:rPr>
              <a:t>I</a:t>
            </a:r>
            <a:r>
              <a:rPr kumimoji="1" lang="zh-CN" altLang="en-US" sz="2800" dirty="0">
                <a:solidFill>
                  <a:schemeClr val="bg1"/>
                </a:solidFill>
              </a:rPr>
              <a:t>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2689037" y="2519216"/>
            <a:ext cx="4540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产品受众：熬夜、失眠、抑郁、压力人群</a:t>
            </a: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071387" y="2504934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2617484" y="2046987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>
            <a:extLst>
              <a:ext uri="{FF2B5EF4-FFF2-40B4-BE49-F238E27FC236}">
                <a16:creationId xmlns:a16="http://schemas.microsoft.com/office/drawing/2014/main" id="{E82FBBC4-A4F0-D64D-932B-EF80DDB76D55}"/>
              </a:ext>
            </a:extLst>
          </p:cNvPr>
          <p:cNvSpPr txBox="1"/>
          <p:nvPr/>
        </p:nvSpPr>
        <p:spPr>
          <a:xfrm>
            <a:off x="8315383" y="3238782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1.</a:t>
            </a:r>
            <a:r>
              <a:rPr kumimoji="1" lang="zh-CN" altLang="en-US" sz="2800" dirty="0">
                <a:solidFill>
                  <a:schemeClr val="bg1"/>
                </a:solidFill>
              </a:rPr>
              <a:t>资料页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1288F3A5-E00F-664C-BFA3-ADA506AECBE3}"/>
              </a:ext>
            </a:extLst>
          </p:cNvPr>
          <p:cNvSpPr txBox="1"/>
          <p:nvPr/>
        </p:nvSpPr>
        <p:spPr>
          <a:xfrm>
            <a:off x="8315382" y="407795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2.</a:t>
            </a:r>
            <a:r>
              <a:rPr kumimoji="1" lang="zh-CN" altLang="en-US" sz="2800" dirty="0">
                <a:solidFill>
                  <a:schemeClr val="bg1"/>
                </a:solidFill>
              </a:rPr>
              <a:t>聊天页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4A49712-BFEC-E141-B708-41BE07BA38CA}"/>
              </a:ext>
            </a:extLst>
          </p:cNvPr>
          <p:cNvSpPr txBox="1"/>
          <p:nvPr/>
        </p:nvSpPr>
        <p:spPr>
          <a:xfrm>
            <a:off x="8315382" y="4944623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sz="2800" dirty="0">
                <a:solidFill>
                  <a:schemeClr val="bg1"/>
                </a:solidFill>
              </a:rPr>
              <a:t>3.</a:t>
            </a:r>
            <a:r>
              <a:rPr kumimoji="1" lang="zh-CN" altLang="en-US" sz="2800" dirty="0">
                <a:solidFill>
                  <a:schemeClr val="bg1"/>
                </a:solidFill>
              </a:rPr>
              <a:t>对话页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06DFD45-A483-154F-9231-7170A46F628C}"/>
              </a:ext>
            </a:extLst>
          </p:cNvPr>
          <p:cNvSpPr txBox="1"/>
          <p:nvPr/>
        </p:nvSpPr>
        <p:spPr>
          <a:xfrm>
            <a:off x="3551730" y="296288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①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72BDCFB-F156-B34E-BAF5-FE07D435F7D8}"/>
              </a:ext>
            </a:extLst>
          </p:cNvPr>
          <p:cNvSpPr txBox="1"/>
          <p:nvPr/>
        </p:nvSpPr>
        <p:spPr>
          <a:xfrm>
            <a:off x="5551980" y="297717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②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EC5360F7-5123-C544-A292-1928C25E2B98}"/>
              </a:ext>
            </a:extLst>
          </p:cNvPr>
          <p:cNvSpPr txBox="1"/>
          <p:nvPr/>
        </p:nvSpPr>
        <p:spPr>
          <a:xfrm>
            <a:off x="7572464" y="2977172"/>
            <a:ext cx="504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solidFill>
                  <a:schemeClr val="bg1"/>
                </a:solidFill>
              </a:rPr>
              <a:t>③</a:t>
            </a:r>
            <a:endParaRPr kumimoji="1"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37" name="圆角矩形 36">
            <a:extLst>
              <a:ext uri="{FF2B5EF4-FFF2-40B4-BE49-F238E27FC236}">
                <a16:creationId xmlns:a16="http://schemas.microsoft.com/office/drawing/2014/main" id="{F07FEE96-A8CB-F34A-81CA-7587559AA8CC}"/>
              </a:ext>
            </a:extLst>
          </p:cNvPr>
          <p:cNvSpPr/>
          <p:nvPr/>
        </p:nvSpPr>
        <p:spPr>
          <a:xfrm>
            <a:off x="10100201" y="3293223"/>
            <a:ext cx="1572658" cy="442913"/>
          </a:xfrm>
          <a:prstGeom prst="round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46B9BA05-5972-1B41-9BF1-658719B236AC}"/>
              </a:ext>
            </a:extLst>
          </p:cNvPr>
          <p:cNvSpPr txBox="1"/>
          <p:nvPr/>
        </p:nvSpPr>
        <p:spPr>
          <a:xfrm>
            <a:off x="10128777" y="3336365"/>
            <a:ext cx="1572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黄色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##FFFF00</a:t>
            </a:r>
            <a:endParaRPr kumimoji="1" lang="zh-CN" altLang="en-US" sz="1600" dirty="0"/>
          </a:p>
        </p:txBody>
      </p:sp>
      <p:sp>
        <p:nvSpPr>
          <p:cNvPr id="39" name="圆角矩形 38">
            <a:extLst>
              <a:ext uri="{FF2B5EF4-FFF2-40B4-BE49-F238E27FC236}">
                <a16:creationId xmlns:a16="http://schemas.microsoft.com/office/drawing/2014/main" id="{05294EF4-3424-D94F-A727-05EA1E830D04}"/>
              </a:ext>
            </a:extLst>
          </p:cNvPr>
          <p:cNvSpPr/>
          <p:nvPr/>
        </p:nvSpPr>
        <p:spPr>
          <a:xfrm>
            <a:off x="10114489" y="4121898"/>
            <a:ext cx="1572658" cy="442913"/>
          </a:xfrm>
          <a:prstGeom prst="roundRect">
            <a:avLst/>
          </a:prstGeom>
          <a:solidFill>
            <a:srgbClr val="A80091"/>
          </a:solidFill>
          <a:ln>
            <a:solidFill>
              <a:srgbClr val="A8009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25833E8-848D-D143-90E8-E21662D01066}"/>
              </a:ext>
            </a:extLst>
          </p:cNvPr>
          <p:cNvSpPr txBox="1"/>
          <p:nvPr/>
        </p:nvSpPr>
        <p:spPr>
          <a:xfrm>
            <a:off x="10093587" y="4200720"/>
            <a:ext cx="18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紫色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##820377</a:t>
            </a:r>
            <a:endParaRPr kumimoji="1" lang="zh-CN" altLang="en-US" sz="1600" dirty="0"/>
          </a:p>
        </p:txBody>
      </p:sp>
      <p:sp>
        <p:nvSpPr>
          <p:cNvPr id="46" name="圆角矩形 45">
            <a:extLst>
              <a:ext uri="{FF2B5EF4-FFF2-40B4-BE49-F238E27FC236}">
                <a16:creationId xmlns:a16="http://schemas.microsoft.com/office/drawing/2014/main" id="{FE821204-71B8-1D4C-B56E-1DFA6D4D3341}"/>
              </a:ext>
            </a:extLst>
          </p:cNvPr>
          <p:cNvSpPr/>
          <p:nvPr/>
        </p:nvSpPr>
        <p:spPr>
          <a:xfrm>
            <a:off x="10114491" y="4964860"/>
            <a:ext cx="1572658" cy="442913"/>
          </a:xfrm>
          <a:prstGeom prst="roundRect">
            <a:avLst/>
          </a:prstGeom>
          <a:solidFill>
            <a:srgbClr val="E66800"/>
          </a:solidFill>
          <a:ln>
            <a:solidFill>
              <a:srgbClr val="E668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2C8215-7BAB-A04D-AFF4-CF59EC545E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3730" y="3342556"/>
            <a:ext cx="1415615" cy="30652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3AFD0F9-1143-E041-9560-5FD0EE3785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0454" y="3350719"/>
            <a:ext cx="1425042" cy="3085692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EFFAA10-A873-194F-883B-C32E53B213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19634" y="3363273"/>
            <a:ext cx="1406047" cy="3044561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ECD8C59F-BDD2-2849-AC90-5DDBFDFFF122}"/>
              </a:ext>
            </a:extLst>
          </p:cNvPr>
          <p:cNvSpPr txBox="1"/>
          <p:nvPr/>
        </p:nvSpPr>
        <p:spPr>
          <a:xfrm>
            <a:off x="10093586" y="5048152"/>
            <a:ext cx="18298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600" dirty="0"/>
              <a:t>橙红</a:t>
            </a:r>
            <a:r>
              <a:rPr kumimoji="1" lang="zh-Hans" altLang="en-US" sz="1600" dirty="0"/>
              <a:t>  </a:t>
            </a:r>
            <a:r>
              <a:rPr kumimoji="1" lang="en-US" altLang="zh-Hans" sz="1600" dirty="0"/>
              <a:t>##d15405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55680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目录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787062" y="1488219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/>
          <p:nvPr/>
        </p:nvCxnSpPr>
        <p:spPr>
          <a:xfrm flipV="1">
            <a:off x="11201400" y="1100138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9796462" y="1314449"/>
            <a:ext cx="110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C</a:t>
            </a:r>
            <a:r>
              <a:rPr kumimoji="1" lang="en-US" altLang="zh-Hans" dirty="0">
                <a:solidFill>
                  <a:schemeClr val="bg1"/>
                </a:solidFill>
              </a:rPr>
              <a:t>atalog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7AB33C-7B28-E94F-AECD-18CBF1E34982}"/>
              </a:ext>
            </a:extLst>
          </p:cNvPr>
          <p:cNvSpPr txBox="1"/>
          <p:nvPr/>
        </p:nvSpPr>
        <p:spPr>
          <a:xfrm>
            <a:off x="2262187" y="2257423"/>
            <a:ext cx="586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N</a:t>
            </a:r>
            <a:r>
              <a:rPr kumimoji="1" lang="en-US" altLang="zh-Hans" dirty="0">
                <a:solidFill>
                  <a:schemeClr val="bg1"/>
                </a:solidFill>
              </a:rPr>
              <a:t>O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.1</a:t>
            </a:r>
            <a:r>
              <a:rPr kumimoji="1" lang="zh-Hans" altLang="en-US" dirty="0">
                <a:solidFill>
                  <a:schemeClr val="bg1"/>
                </a:solidFill>
              </a:rPr>
              <a:t>   </a:t>
            </a:r>
            <a:r>
              <a:rPr kumimoji="1" lang="zh-CN" altLang="en-US" sz="2800" dirty="0">
                <a:solidFill>
                  <a:schemeClr val="bg1"/>
                </a:solidFill>
              </a:rPr>
              <a:t>个人资料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Personal</a:t>
            </a:r>
            <a:r>
              <a:rPr kumimoji="1" lang="zh-Hans" altLang="en-US" dirty="0">
                <a:solidFill>
                  <a:schemeClr val="bg1"/>
                </a:solidFill>
              </a:rPr>
              <a:t>  </a:t>
            </a:r>
            <a:r>
              <a:rPr kumimoji="1" lang="en-US" altLang="zh-Hans" dirty="0">
                <a:solidFill>
                  <a:schemeClr val="bg1"/>
                </a:solidFill>
              </a:rPr>
              <a:t>Resume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6E7EE19-35AE-2D49-B037-02997D416196}"/>
              </a:ext>
            </a:extLst>
          </p:cNvPr>
          <p:cNvSpPr txBox="1"/>
          <p:nvPr/>
        </p:nvSpPr>
        <p:spPr>
          <a:xfrm>
            <a:off x="5333999" y="3153603"/>
            <a:ext cx="586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NO.2</a:t>
            </a:r>
            <a:r>
              <a:rPr kumimoji="1" lang="zh-Hans" altLang="en-US" dirty="0">
                <a:solidFill>
                  <a:schemeClr val="bg1"/>
                </a:solidFill>
              </a:rPr>
              <a:t>  </a:t>
            </a:r>
            <a:r>
              <a:rPr kumimoji="1" lang="zh-CN" altLang="en-US" sz="2800" dirty="0">
                <a:solidFill>
                  <a:schemeClr val="bg1"/>
                </a:solidFill>
              </a:rPr>
              <a:t>广告设计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Advertisement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Works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2A9F98AE-6D61-E047-BE02-C1A79132A6AF}"/>
              </a:ext>
            </a:extLst>
          </p:cNvPr>
          <p:cNvSpPr txBox="1"/>
          <p:nvPr/>
        </p:nvSpPr>
        <p:spPr>
          <a:xfrm>
            <a:off x="2943339" y="4026624"/>
            <a:ext cx="586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NO.2</a:t>
            </a:r>
            <a:r>
              <a:rPr kumimoji="1" lang="zh-Hans" altLang="en-US" dirty="0">
                <a:solidFill>
                  <a:schemeClr val="bg1"/>
                </a:solidFill>
              </a:rPr>
              <a:t>  </a:t>
            </a:r>
            <a:r>
              <a:rPr kumimoji="1" lang="zh-CN" altLang="en-US" sz="2800" dirty="0">
                <a:solidFill>
                  <a:schemeClr val="bg1"/>
                </a:solidFill>
              </a:rPr>
              <a:t>海报设计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Poster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Works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79D54D7-5931-834E-9BF8-170678FCFB24}"/>
              </a:ext>
            </a:extLst>
          </p:cNvPr>
          <p:cNvSpPr txBox="1"/>
          <p:nvPr/>
        </p:nvSpPr>
        <p:spPr>
          <a:xfrm>
            <a:off x="4569618" y="5005801"/>
            <a:ext cx="5867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NO.2</a:t>
            </a:r>
            <a:r>
              <a:rPr kumimoji="1" lang="zh-Hans" altLang="en-US" dirty="0">
                <a:solidFill>
                  <a:schemeClr val="bg1"/>
                </a:solidFill>
              </a:rPr>
              <a:t>  </a:t>
            </a:r>
            <a:r>
              <a:rPr kumimoji="1" lang="zh-CN" altLang="en-US" sz="2800" dirty="0">
                <a:solidFill>
                  <a:schemeClr val="bg1"/>
                </a:solidFill>
              </a:rPr>
              <a:t>其他设计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Other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Design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9307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自我</a:t>
            </a:r>
            <a:endParaRPr kumimoji="1" lang="en-US" altLang="zh-CN" sz="4800" dirty="0">
              <a:solidFill>
                <a:schemeClr val="bg1"/>
              </a:solidFill>
            </a:endParaRPr>
          </a:p>
          <a:p>
            <a:r>
              <a:rPr kumimoji="1" lang="zh-CN" altLang="en-US" sz="4800" dirty="0">
                <a:solidFill>
                  <a:schemeClr val="bg1"/>
                </a:solidFill>
              </a:rPr>
              <a:t>介绍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9184483" y="1233599"/>
            <a:ext cx="125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Hans" dirty="0">
                <a:solidFill>
                  <a:schemeClr val="bg1"/>
                </a:solidFill>
              </a:rPr>
              <a:t>About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Me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7C7AB33C-7B28-E94F-AECD-18CBF1E34982}"/>
              </a:ext>
            </a:extLst>
          </p:cNvPr>
          <p:cNvSpPr txBox="1"/>
          <p:nvPr/>
        </p:nvSpPr>
        <p:spPr>
          <a:xfrm>
            <a:off x="1856442" y="5045597"/>
            <a:ext cx="38728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凌丽霜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en-US" altLang="zh-Hans" sz="2800" dirty="0">
                <a:solidFill>
                  <a:schemeClr val="bg1"/>
                </a:solidFill>
              </a:rPr>
              <a:t>|</a:t>
            </a:r>
            <a:r>
              <a:rPr kumimoji="1" lang="zh-Hans" altLang="en-US" sz="2800" dirty="0">
                <a:solidFill>
                  <a:schemeClr val="bg1"/>
                </a:solidFill>
              </a:rPr>
              <a:t> 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LING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LI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SHUANG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5B7A21-A0E4-974D-A003-56E29E3B6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845" y="1902791"/>
            <a:ext cx="2438400" cy="24384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42D4FB52-A9CA-6E46-8343-830E7F51D883}"/>
              </a:ext>
            </a:extLst>
          </p:cNvPr>
          <p:cNvSpPr txBox="1"/>
          <p:nvPr/>
        </p:nvSpPr>
        <p:spPr>
          <a:xfrm>
            <a:off x="6378976" y="2575907"/>
            <a:ext cx="29312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手机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15313271635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9675A3A-54CB-F64B-8F27-C489C283D2CA}"/>
              </a:ext>
            </a:extLst>
          </p:cNvPr>
          <p:cNvSpPr txBox="1"/>
          <p:nvPr/>
        </p:nvSpPr>
        <p:spPr>
          <a:xfrm>
            <a:off x="6378976" y="3310853"/>
            <a:ext cx="34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邮箱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15313271635@163.com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E1D8E0A-BB0D-4B49-BC62-ED7D841C382D}"/>
              </a:ext>
            </a:extLst>
          </p:cNvPr>
          <p:cNvSpPr txBox="1"/>
          <p:nvPr/>
        </p:nvSpPr>
        <p:spPr>
          <a:xfrm>
            <a:off x="6378976" y="1930499"/>
            <a:ext cx="34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生日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1996.02.21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0431080-D6AF-2848-94FB-F1AC583E4468}"/>
              </a:ext>
            </a:extLst>
          </p:cNvPr>
          <p:cNvSpPr txBox="1"/>
          <p:nvPr/>
        </p:nvSpPr>
        <p:spPr>
          <a:xfrm>
            <a:off x="6378976" y="4045799"/>
            <a:ext cx="345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地址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|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zh-CN" altLang="en-US" dirty="0">
                <a:solidFill>
                  <a:schemeClr val="bg1"/>
                </a:solidFill>
              </a:rPr>
              <a:t>北京昌平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CF4EDB9-CFAF-984A-AD1F-9039B91D64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9458" y="1930500"/>
            <a:ext cx="324542" cy="272724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0506B1-BAF9-4344-8084-0F12E08648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58880" y="3292876"/>
            <a:ext cx="360565" cy="360565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F27C011-AA5B-9F43-B2E8-F399232F45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78034" y="2575907"/>
            <a:ext cx="344286" cy="344286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E2A2AB4-404D-6B4C-9C88-20D93E6717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23726" y="4026124"/>
            <a:ext cx="376006" cy="376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37151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使用工具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Ad</a:t>
            </a:r>
            <a:r>
              <a:rPr kumimoji="1" lang="en-US" altLang="zh-Hans" dirty="0">
                <a:solidFill>
                  <a:schemeClr val="bg1"/>
                </a:solidFill>
              </a:rPr>
              <a:t>vertisement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184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插屏广告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21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600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600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492329E-312C-BF41-875B-F818B05B5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429" y="3883775"/>
            <a:ext cx="2348145" cy="23481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455F29-C6F1-5F4D-9484-14D0EEA7E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296" y="3883775"/>
            <a:ext cx="3862684" cy="31072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0972FC-1AD9-444C-9B20-5FE95F9C0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953" y="3883775"/>
            <a:ext cx="2348145" cy="23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40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广告设计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Ad</a:t>
            </a:r>
            <a:r>
              <a:rPr kumimoji="1" lang="en-US" altLang="zh-Hans" dirty="0">
                <a:solidFill>
                  <a:schemeClr val="bg1"/>
                </a:solidFill>
              </a:rPr>
              <a:t>vertisement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184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插屏广告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21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600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600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>
            <a:extLst>
              <a:ext uri="{FF2B5EF4-FFF2-40B4-BE49-F238E27FC236}">
                <a16:creationId xmlns:a16="http://schemas.microsoft.com/office/drawing/2014/main" id="{8492329E-312C-BF41-875B-F818B05B5A6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00429" y="3883775"/>
            <a:ext cx="2348145" cy="234814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A455F29-C6F1-5F4D-9484-14D0EEA7E6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00296" y="3883775"/>
            <a:ext cx="3862684" cy="310728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20972FC-1AD9-444C-9B20-5FE95F9C01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14953" y="3883775"/>
            <a:ext cx="2348145" cy="2348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916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广告设计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Ad</a:t>
            </a:r>
            <a:r>
              <a:rPr kumimoji="1" lang="en-US" altLang="zh-Hans" dirty="0">
                <a:solidFill>
                  <a:schemeClr val="bg1"/>
                </a:solidFill>
              </a:rPr>
              <a:t>vertisement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184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横幅广告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21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640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100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EC533669-F54F-334B-A63E-C79F58BBA6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9919" y="3125312"/>
            <a:ext cx="6483350" cy="10130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1B8E14-D3AC-7E46-B667-1723F011E5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09923" y="4372589"/>
            <a:ext cx="6521727" cy="101902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D044E8F-6779-F747-906D-F707A1919E0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90728" y="5615294"/>
            <a:ext cx="6521731" cy="101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2799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广告设计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Ad</a:t>
            </a:r>
            <a:r>
              <a:rPr kumimoji="1" lang="en-US" altLang="zh-Hans" dirty="0">
                <a:solidFill>
                  <a:schemeClr val="bg1"/>
                </a:solidFill>
              </a:rPr>
              <a:t>vertisement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184332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原生广告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21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640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320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B9E33AA1-5DA0-AA4B-9440-BADD7658D3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13" y="3448221"/>
            <a:ext cx="3568700" cy="1957209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792D06F8-F0A4-D34A-BCF9-BE9D8D0D93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56402" y="3422523"/>
            <a:ext cx="3568700" cy="1792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2034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海报设计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Poster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节日活动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2114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210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297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>
            <a:extLst>
              <a:ext uri="{FF2B5EF4-FFF2-40B4-BE49-F238E27FC236}">
                <a16:creationId xmlns:a16="http://schemas.microsoft.com/office/drawing/2014/main" id="{CA1A398B-032E-AA4B-AF05-8560D187C0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3867" y="3244802"/>
            <a:ext cx="2378530" cy="367160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2C77DE2-8015-0D4B-9E17-DB272067DE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06682" y="3286122"/>
            <a:ext cx="2008519" cy="30122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88692A3-A91D-364C-B816-F61BF827E43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53364" y="3244802"/>
            <a:ext cx="1928813" cy="309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174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66C2139-06F4-F24F-94ED-A3D4D369C0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74E240F-ACF9-F94C-9662-3FB005F56D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5000858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80BE1E0-234D-FF4A-B216-85701FA3BB7A}"/>
              </a:ext>
            </a:extLst>
          </p:cNvPr>
          <p:cNvSpPr txBox="1"/>
          <p:nvPr/>
        </p:nvSpPr>
        <p:spPr>
          <a:xfrm>
            <a:off x="9672638" y="657224"/>
            <a:ext cx="15287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800" dirty="0">
                <a:solidFill>
                  <a:schemeClr val="bg1"/>
                </a:solidFill>
              </a:rPr>
              <a:t>海报设计</a:t>
            </a:r>
          </a:p>
        </p:txBody>
      </p:sp>
      <p:cxnSp>
        <p:nvCxnSpPr>
          <p:cNvPr id="12" name="直线连接符 11">
            <a:extLst>
              <a:ext uri="{FF2B5EF4-FFF2-40B4-BE49-F238E27FC236}">
                <a16:creationId xmlns:a16="http://schemas.microsoft.com/office/drawing/2014/main" id="{5C3CB99E-AA24-D040-9A09-6A6C7CC062FF}"/>
              </a:ext>
            </a:extLst>
          </p:cNvPr>
          <p:cNvCxnSpPr/>
          <p:nvPr/>
        </p:nvCxnSpPr>
        <p:spPr>
          <a:xfrm>
            <a:off x="9558338" y="657224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线连接符 18">
            <a:extLst>
              <a:ext uri="{FF2B5EF4-FFF2-40B4-BE49-F238E27FC236}">
                <a16:creationId xmlns:a16="http://schemas.microsoft.com/office/drawing/2014/main" id="{C5E39A16-E67F-CD48-9CC6-25E7D318E97A}"/>
              </a:ext>
            </a:extLst>
          </p:cNvPr>
          <p:cNvCxnSpPr/>
          <p:nvPr/>
        </p:nvCxnSpPr>
        <p:spPr>
          <a:xfrm>
            <a:off x="10801349" y="2257423"/>
            <a:ext cx="414338" cy="0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>
            <a:extLst>
              <a:ext uri="{FF2B5EF4-FFF2-40B4-BE49-F238E27FC236}">
                <a16:creationId xmlns:a16="http://schemas.microsoft.com/office/drawing/2014/main" id="{6F4F809A-B7F1-0D40-A8B0-C4103AE8BA37}"/>
              </a:ext>
            </a:extLst>
          </p:cNvPr>
          <p:cNvCxnSpPr>
            <a:cxnSpLocks/>
          </p:cNvCxnSpPr>
          <p:nvPr/>
        </p:nvCxnSpPr>
        <p:spPr>
          <a:xfrm flipV="1">
            <a:off x="11215687" y="1869342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线连接符 23">
            <a:extLst>
              <a:ext uri="{FF2B5EF4-FFF2-40B4-BE49-F238E27FC236}">
                <a16:creationId xmlns:a16="http://schemas.microsoft.com/office/drawing/2014/main" id="{7B37CBD7-F791-0A4B-842C-6B61C046AEEB}"/>
              </a:ext>
            </a:extLst>
          </p:cNvPr>
          <p:cNvCxnSpPr/>
          <p:nvPr/>
        </p:nvCxnSpPr>
        <p:spPr>
          <a:xfrm flipV="1">
            <a:off x="9558338" y="657224"/>
            <a:ext cx="0" cy="388081"/>
          </a:xfrm>
          <a:prstGeom prst="line">
            <a:avLst/>
          </a:prstGeom>
          <a:ln w="254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4F308BE9-F019-5A43-B12F-4F001632ABDA}"/>
              </a:ext>
            </a:extLst>
          </p:cNvPr>
          <p:cNvSpPr txBox="1"/>
          <p:nvPr/>
        </p:nvSpPr>
        <p:spPr>
          <a:xfrm>
            <a:off x="10325102" y="442019"/>
            <a:ext cx="1874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Poster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57D72D2-B8AA-CD42-9035-950D744DBB07}"/>
              </a:ext>
            </a:extLst>
          </p:cNvPr>
          <p:cNvSpPr txBox="1"/>
          <p:nvPr/>
        </p:nvSpPr>
        <p:spPr>
          <a:xfrm>
            <a:off x="8817771" y="1410442"/>
            <a:ext cx="9477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>
                <a:solidFill>
                  <a:schemeClr val="bg1"/>
                </a:solidFill>
              </a:rPr>
              <a:t>D</a:t>
            </a:r>
            <a:r>
              <a:rPr kumimoji="1" lang="en-US" altLang="zh-Hans" dirty="0">
                <a:solidFill>
                  <a:schemeClr val="bg1"/>
                </a:solidFill>
              </a:rPr>
              <a:t>esign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65B4B70-2793-8E41-83F1-DC8BBB75D8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0013" y="2055810"/>
            <a:ext cx="403225" cy="403225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98F3ADDE-62D9-CB45-B475-ED67A60C0C35}"/>
              </a:ext>
            </a:extLst>
          </p:cNvPr>
          <p:cNvSpPr txBox="1"/>
          <p:nvPr/>
        </p:nvSpPr>
        <p:spPr>
          <a:xfrm>
            <a:off x="3257663" y="2005662"/>
            <a:ext cx="2485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>
                <a:solidFill>
                  <a:schemeClr val="bg1"/>
                </a:solidFill>
              </a:rPr>
              <a:t>宣传活动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46D87E9-A2EA-1D45-B911-5B8EBD50E417}"/>
              </a:ext>
            </a:extLst>
          </p:cNvPr>
          <p:cNvSpPr txBox="1"/>
          <p:nvPr/>
        </p:nvSpPr>
        <p:spPr>
          <a:xfrm>
            <a:off x="3257663" y="2533314"/>
            <a:ext cx="3586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>
                <a:solidFill>
                  <a:schemeClr val="bg1"/>
                </a:solidFill>
              </a:rPr>
              <a:t>尺寸：</a:t>
            </a:r>
            <a:r>
              <a:rPr kumimoji="1" lang="en-US" altLang="zh-Hans" dirty="0">
                <a:solidFill>
                  <a:schemeClr val="bg1"/>
                </a:solidFill>
              </a:rPr>
              <a:t>210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297</a:t>
            </a:r>
            <a:r>
              <a:rPr kumimoji="1" lang="zh-Hans" altLang="en-US" dirty="0">
                <a:solidFill>
                  <a:schemeClr val="bg1"/>
                </a:solidFill>
              </a:rPr>
              <a:t> </a:t>
            </a:r>
            <a:r>
              <a:rPr kumimoji="1" lang="en-US" altLang="zh-Hans" dirty="0">
                <a:solidFill>
                  <a:schemeClr val="bg1"/>
                </a:solidFill>
              </a:rPr>
              <a:t>/</a:t>
            </a:r>
            <a:r>
              <a:rPr kumimoji="1" lang="zh-Hans" altLang="en-US" dirty="0">
                <a:solidFill>
                  <a:schemeClr val="bg1"/>
                </a:solidFill>
              </a:rPr>
              <a:t>  </a:t>
            </a:r>
            <a:r>
              <a:rPr kumimoji="1" lang="en-US" altLang="zh-Hans" dirty="0">
                <a:solidFill>
                  <a:schemeClr val="bg1"/>
                </a:solidFill>
              </a:rPr>
              <a:t>1125</a:t>
            </a:r>
            <a:r>
              <a:rPr kumimoji="1" lang="zh-Hans" altLang="en-US" dirty="0">
                <a:solidFill>
                  <a:schemeClr val="bg1"/>
                </a:solidFill>
              </a:rPr>
              <a:t> * </a:t>
            </a:r>
            <a:r>
              <a:rPr kumimoji="1" lang="en-US" altLang="zh-Hans" dirty="0">
                <a:solidFill>
                  <a:schemeClr val="bg1"/>
                </a:solidFill>
              </a:rPr>
              <a:t>2436</a:t>
            </a:r>
            <a:endParaRPr kumimoji="1" lang="zh-CN" altLang="en-US" dirty="0">
              <a:solidFill>
                <a:schemeClr val="bg1"/>
              </a:solidFill>
            </a:endParaRPr>
          </a:p>
        </p:txBody>
      </p:sp>
      <p:cxnSp>
        <p:nvCxnSpPr>
          <p:cNvPr id="13" name="直线连接符 12">
            <a:extLst>
              <a:ext uri="{FF2B5EF4-FFF2-40B4-BE49-F238E27FC236}">
                <a16:creationId xmlns:a16="http://schemas.microsoft.com/office/drawing/2014/main" id="{8D9317D8-78DA-F448-9FAA-AF9231BCA092}"/>
              </a:ext>
            </a:extLst>
          </p:cNvPr>
          <p:cNvCxnSpPr/>
          <p:nvPr/>
        </p:nvCxnSpPr>
        <p:spPr>
          <a:xfrm>
            <a:off x="2640013" y="2519032"/>
            <a:ext cx="2960687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A5E9D284-AE7B-1F40-9189-49916017916D}"/>
              </a:ext>
            </a:extLst>
          </p:cNvPr>
          <p:cNvCxnSpPr>
            <a:cxnSpLocks/>
          </p:cNvCxnSpPr>
          <p:nvPr/>
        </p:nvCxnSpPr>
        <p:spPr>
          <a:xfrm flipV="1">
            <a:off x="3186110" y="2061085"/>
            <a:ext cx="0" cy="827279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>
            <a:extLst>
              <a:ext uri="{FF2B5EF4-FFF2-40B4-BE49-F238E27FC236}">
                <a16:creationId xmlns:a16="http://schemas.microsoft.com/office/drawing/2014/main" id="{4A6633FF-4CDB-A34B-A5DE-B6AAFB79A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9357" y="3346311"/>
            <a:ext cx="1701260" cy="302895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27612F8E-1A35-1A4C-B1BD-D81D07584B9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297" y="3346311"/>
            <a:ext cx="2143777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374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3411</TotalTime>
  <Words>306</Words>
  <Application>Microsoft Macintosh PowerPoint</Application>
  <PresentationFormat>宽屏</PresentationFormat>
  <Paragraphs>103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7" baseType="lpstr">
      <vt:lpstr>等线</vt:lpstr>
      <vt:lpstr>等线 Light</vt:lpstr>
      <vt:lpstr>Songti SC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用户</dc:creator>
  <cp:lastModifiedBy>Microsoft Office 用户</cp:lastModifiedBy>
  <cp:revision>25</cp:revision>
  <dcterms:created xsi:type="dcterms:W3CDTF">2019-07-05T04:08:58Z</dcterms:created>
  <dcterms:modified xsi:type="dcterms:W3CDTF">2019-07-07T13:00:19Z</dcterms:modified>
</cp:coreProperties>
</file>